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ECA"/>
          </a:solidFill>
        </a:fill>
      </a:tcStyle>
    </a:wholeTbl>
    <a:band2H>
      <a:tcTxStyle b="def" i="def"/>
      <a:tcStyle>
        <a:tcBdr/>
        <a:fill>
          <a:solidFill>
            <a:srgbClr val="F7E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AD3"/>
          </a:solidFill>
        </a:fill>
      </a:tcStyle>
    </a:wholeTbl>
    <a:band2H>
      <a:tcTxStyle b="def" i="def"/>
      <a:tcStyle>
        <a:tcBdr/>
        <a:fill>
          <a:solidFill>
            <a:srgbClr val="F0EDEA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1D1"/>
          </a:solidFill>
        </a:fill>
      </a:tcStyle>
    </a:wholeTbl>
    <a:band2H>
      <a:tcTxStyle b="def" i="def"/>
      <a:tcStyle>
        <a:tcBdr/>
        <a:fill>
          <a:solidFill>
            <a:srgbClr val="ED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920833" y="1346945"/>
            <a:ext cx="10222994" cy="8068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920833" y="4299696"/>
            <a:ext cx="10222994" cy="80685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16" name="Shape 16"/>
          <p:cNvSpPr/>
          <p:nvPr/>
        </p:nvSpPr>
        <p:spPr>
          <a:xfrm>
            <a:off x="920833" y="1484779"/>
            <a:ext cx="10222994" cy="274320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grpSp>
        <p:nvGrpSpPr>
          <p:cNvPr id="19" name="Group 19"/>
          <p:cNvGrpSpPr/>
          <p:nvPr/>
        </p:nvGrpSpPr>
        <p:grpSpPr>
          <a:xfrm>
            <a:off x="9649214" y="4068921"/>
            <a:ext cx="1080907" cy="1080907"/>
            <a:chOff x="0" y="-1"/>
            <a:chExt cx="1080906" cy="1080906"/>
          </a:xfrm>
        </p:grpSpPr>
        <p:sp>
          <p:nvSpPr>
            <p:cNvPr id="17" name="Shape 17"/>
            <p:cNvSpPr/>
            <p:nvPr/>
          </p:nvSpPr>
          <p:spPr>
            <a:xfrm>
              <a:off x="0" y="-2"/>
              <a:ext cx="1080907" cy="1080907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Rockwell Extra Bold"/>
                  <a:ea typeface="Rockwell Extra Bold"/>
                  <a:cs typeface="Rockwell Extra Bold"/>
                  <a:sym typeface="Rockwell Extra Bold"/>
                </a:defRPr>
              </a:pPr>
            </a:p>
          </p:txBody>
        </p:sp>
        <p:sp>
          <p:nvSpPr>
            <p:cNvPr id="18" name="Shape 18"/>
            <p:cNvSpPr/>
            <p:nvPr/>
          </p:nvSpPr>
          <p:spPr>
            <a:xfrm>
              <a:off x="108090" y="108089"/>
              <a:ext cx="864729" cy="864725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20" name="Текст заголовка"/>
          <p:cNvSpPr txBox="1"/>
          <p:nvPr>
            <p:ph type="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96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sz="quarter" idx="1"/>
          </p:nvPr>
        </p:nvSpPr>
        <p:spPr>
          <a:xfrm>
            <a:off x="1069847" y="4389120"/>
            <a:ext cx="7891274" cy="1069850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  <a:defRPr sz="2200"/>
            </a:lvl1pPr>
            <a:lvl2pPr marL="497838" indent="-223518">
              <a:buClrTx/>
              <a:defRPr sz="2200"/>
            </a:lvl2pPr>
            <a:lvl3pPr marL="800098" indent="-251459">
              <a:buClrTx/>
              <a:defRPr sz="2200"/>
            </a:lvl3pPr>
            <a:lvl4pPr marL="1074418" indent="-251459">
              <a:buClrTx/>
              <a:defRPr sz="2200"/>
            </a:lvl4pPr>
            <a:lvl5pPr marL="1348739" indent="-251459">
              <a:buClrTx/>
              <a:defRPr sz="2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xfrm>
            <a:off x="9913611" y="4383349"/>
            <a:ext cx="552112" cy="4520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14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Текст заголовка"/>
          <p:cNvSpPr txBox="1"/>
          <p:nvPr>
            <p:ph type="title"/>
          </p:nvPr>
        </p:nvSpPr>
        <p:spPr>
          <a:xfrm>
            <a:off x="8724900" y="533400"/>
            <a:ext cx="2552700" cy="56388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23" name="Уровень текста 1…"/>
          <p:cNvSpPr txBox="1"/>
          <p:nvPr>
            <p:ph type="body" idx="1"/>
          </p:nvPr>
        </p:nvSpPr>
        <p:spPr>
          <a:xfrm>
            <a:off x="1066800" y="533400"/>
            <a:ext cx="7505700" cy="5638800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-3177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rgbClr val="00C6BB"/>
            </a:solidFill>
          </a:ln>
        </p:spPr>
        <p:txBody>
          <a:bodyPr lIns="45718" tIns="45718" rIns="45718" bIns="45718"/>
          <a:lstStyle/>
          <a:p>
            <a:pPr defTabSz="45720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32" name="Текст заголовка"/>
          <p:cNvSpPr txBox="1"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</p:spPr>
        <p:txBody>
          <a:bodyPr anchor="b"/>
          <a:lstStyle>
            <a:lvl1pPr defTabSz="457200">
              <a:lnSpc>
                <a:spcPct val="100000"/>
              </a:lnSpc>
              <a:defRPr b="1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3" name="Уровень текста 1…"/>
          <p:cNvSpPr txBox="1"/>
          <p:nvPr>
            <p:ph type="body" sz="quarter" idx="1"/>
          </p:nvPr>
        </p:nvSpPr>
        <p:spPr>
          <a:xfrm>
            <a:off x="809999" y="5280847"/>
            <a:ext cx="10572003" cy="434981"/>
          </a:xfrm>
          <a:prstGeom prst="rect">
            <a:avLst/>
          </a:prstGeom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  <p:txBody>
          <a:bodyPr/>
          <a:lstStyle>
            <a:lvl1pPr marL="0" indent="0" defTabSz="457200">
              <a:lnSpc>
                <a:spcPct val="100000"/>
              </a:lnSpc>
              <a:spcBef>
                <a:spcPts val="600"/>
              </a:spcBef>
              <a:buClrTx/>
              <a:buSzTx/>
              <a:buNone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indent="-321468" defTabSz="457200">
              <a:lnSpc>
                <a:spcPct val="100000"/>
              </a:lnSpc>
              <a:spcBef>
                <a:spcPts val="600"/>
              </a:spcBef>
              <a:buClrTx/>
              <a:buSzPct val="100000"/>
              <a:buChar char="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indent="-293914" defTabSz="457200">
              <a:lnSpc>
                <a:spcPct val="100000"/>
              </a:lnSpc>
              <a:spcBef>
                <a:spcPts val="600"/>
              </a:spcBef>
              <a:buClrTx/>
              <a:buSzPct val="100000"/>
              <a:buChar char="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indent="-342900" defTabSz="457200">
              <a:lnSpc>
                <a:spcPct val="100000"/>
              </a:lnSpc>
              <a:spcBef>
                <a:spcPts val="600"/>
              </a:spcBef>
              <a:buClrTx/>
              <a:buSzPct val="100000"/>
              <a:buChar char="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indent="-342900" defTabSz="457200">
              <a:lnSpc>
                <a:spcPct val="100000"/>
              </a:lnSpc>
              <a:spcBef>
                <a:spcPts val="600"/>
              </a:spcBef>
              <a:buClrTx/>
              <a:buSzPct val="100000"/>
              <a:buChar char="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4" name="Номер слайда"/>
          <p:cNvSpPr txBox="1"/>
          <p:nvPr>
            <p:ph type="sldNum" sz="quarter" idx="2"/>
          </p:nvPr>
        </p:nvSpPr>
        <p:spPr>
          <a:xfrm>
            <a:off x="11424655" y="6080089"/>
            <a:ext cx="315834" cy="326401"/>
          </a:xfrm>
          <a:prstGeom prst="rect">
            <a:avLst/>
          </a:prstGeom>
        </p:spPr>
        <p:txBody>
          <a:bodyPr lIns="10800" tIns="10800" rIns="10800" bIns="10800" anchor="b"/>
          <a:lstStyle>
            <a:lvl1pPr algn="r" defTabSz="457200">
              <a:defRPr b="0"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rgbClr val="00C6BB"/>
            </a:solidFill>
          </a:ln>
        </p:spPr>
        <p:txBody>
          <a:bodyPr lIns="45718" tIns="45718" rIns="45718" bIns="45718"/>
          <a:lstStyle/>
          <a:p>
            <a:pPr defTabSz="45720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42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</p:spPr>
        <p:txBody>
          <a:bodyPr anchor="b"/>
          <a:lstStyle>
            <a:lvl1pPr defTabSz="457200">
              <a:lnSpc>
                <a:spcPct val="100000"/>
              </a:lnSpc>
              <a:defRPr b="1" cap="none" sz="4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3" name="Уровень текста 1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  <p:txBody>
          <a:bodyPr anchor="ctr"/>
          <a:lstStyle>
            <a:lvl1pPr marL="342900" indent="-342900" defTabSz="457200">
              <a:lnSpc>
                <a:spcPct val="100000"/>
              </a:lnSpc>
              <a:spcBef>
                <a:spcPts val="600"/>
              </a:spcBef>
              <a:buClr>
                <a:srgbClr val="00C6BB"/>
              </a:buClr>
              <a:buSzPct val="100000"/>
              <a:buChar char="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indent="-321468" defTabSz="457200">
              <a:lnSpc>
                <a:spcPct val="100000"/>
              </a:lnSpc>
              <a:spcBef>
                <a:spcPts val="600"/>
              </a:spcBef>
              <a:buClr>
                <a:srgbClr val="00C6BB"/>
              </a:buClr>
              <a:buSzPct val="100000"/>
              <a:buChar char="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indent="-293914" defTabSz="457200">
              <a:lnSpc>
                <a:spcPct val="100000"/>
              </a:lnSpc>
              <a:spcBef>
                <a:spcPts val="600"/>
              </a:spcBef>
              <a:buClr>
                <a:srgbClr val="00C6BB"/>
              </a:buClr>
              <a:buSzPct val="100000"/>
              <a:buChar char="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indent="-342900" defTabSz="457200">
              <a:lnSpc>
                <a:spcPct val="100000"/>
              </a:lnSpc>
              <a:spcBef>
                <a:spcPts val="600"/>
              </a:spcBef>
              <a:buClr>
                <a:srgbClr val="00C6BB"/>
              </a:buClr>
              <a:buSzPct val="100000"/>
              <a:buChar char="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indent="-342900" defTabSz="457200">
              <a:lnSpc>
                <a:spcPct val="100000"/>
              </a:lnSpc>
              <a:spcBef>
                <a:spcPts val="600"/>
              </a:spcBef>
              <a:buClr>
                <a:srgbClr val="00C6BB"/>
              </a:buClr>
              <a:buSzPct val="100000"/>
              <a:buChar char="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4" name="Номер слайда"/>
          <p:cNvSpPr txBox="1"/>
          <p:nvPr>
            <p:ph type="sldNum" sz="quarter" idx="2"/>
          </p:nvPr>
        </p:nvSpPr>
        <p:spPr>
          <a:xfrm>
            <a:off x="11424655" y="6080089"/>
            <a:ext cx="315834" cy="326401"/>
          </a:xfrm>
          <a:prstGeom prst="rect">
            <a:avLst/>
          </a:prstGeom>
        </p:spPr>
        <p:txBody>
          <a:bodyPr lIns="10800" tIns="10800" rIns="10800" bIns="10800" anchor="b"/>
          <a:lstStyle>
            <a:lvl1pPr algn="r" defTabSz="457200">
              <a:defRPr b="0"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4917988"/>
            <a:ext cx="12192000" cy="1940012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2167127" y="1225296"/>
            <a:ext cx="9281161" cy="352044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8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2165774" y="5020054"/>
            <a:ext cx="9052560" cy="1066802"/>
          </a:xfrm>
          <a:prstGeom prst="rect">
            <a:avLst/>
          </a:prstGeom>
        </p:spPr>
        <p:txBody>
          <a:bodyPr/>
          <a:lstStyle>
            <a:lvl1pPr marL="0" indent="0">
              <a:buClrTx/>
              <a:buSzTx/>
              <a:buNone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897398" y="2325845"/>
            <a:ext cx="1080907" cy="1080907"/>
            <a:chOff x="0" y="-1"/>
            <a:chExt cx="1080906" cy="1080906"/>
          </a:xfrm>
        </p:grpSpPr>
        <p:sp>
          <p:nvSpPr>
            <p:cNvPr id="41" name="Shape 41"/>
            <p:cNvSpPr/>
            <p:nvPr/>
          </p:nvSpPr>
          <p:spPr>
            <a:xfrm>
              <a:off x="-1" y="-2"/>
              <a:ext cx="1080907" cy="1080907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Rockwell Extra Bold"/>
                  <a:ea typeface="Rockwell Extra Bold"/>
                  <a:cs typeface="Rockwell Extra Bold"/>
                  <a:sym typeface="Rockwell Extra Bold"/>
                </a:defRPr>
              </a:pPr>
            </a:p>
          </p:txBody>
        </p:sp>
        <p:sp>
          <p:nvSpPr>
            <p:cNvPr id="42" name="Shape 42"/>
            <p:cNvSpPr/>
            <p:nvPr/>
          </p:nvSpPr>
          <p:spPr>
            <a:xfrm>
              <a:off x="108090" y="108089"/>
              <a:ext cx="864727" cy="864725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4" name="Номер слайда"/>
          <p:cNvSpPr txBox="1"/>
          <p:nvPr>
            <p:ph type="sldNum" sz="quarter" idx="2"/>
          </p:nvPr>
        </p:nvSpPr>
        <p:spPr>
          <a:xfrm>
            <a:off x="1161795" y="2640275"/>
            <a:ext cx="552112" cy="452049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2" name="Уровень текста 1…"/>
          <p:cNvSpPr txBox="1"/>
          <p:nvPr>
            <p:ph type="body" sz="half" idx="1"/>
          </p:nvPr>
        </p:nvSpPr>
        <p:spPr>
          <a:xfrm>
            <a:off x="1069847" y="2194560"/>
            <a:ext cx="4754882" cy="3977641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Уровень текста 1…"/>
          <p:cNvSpPr txBox="1"/>
          <p:nvPr>
            <p:ph type="body" sz="quarter" idx="1"/>
          </p:nvPr>
        </p:nvSpPr>
        <p:spPr>
          <a:xfrm>
            <a:off x="1066800" y="2048255"/>
            <a:ext cx="4754880" cy="640083"/>
          </a:xfrm>
          <a:prstGeom prst="rect">
            <a:avLst/>
          </a:prstGeom>
        </p:spPr>
        <p:txBody>
          <a:bodyPr anchor="ctr"/>
          <a:lstStyle>
            <a:lvl1pPr marL="0" indent="0">
              <a:buClrTx/>
              <a:buSzTx/>
              <a:buNone/>
              <a:defRPr b="1">
                <a:solidFill>
                  <a:srgbClr val="9E3611"/>
                </a:solidFill>
              </a:defRPr>
            </a:lvl1pPr>
            <a:lvl2pPr>
              <a:buClrTx/>
              <a:defRPr b="1">
                <a:solidFill>
                  <a:srgbClr val="9E3611"/>
                </a:solidFill>
              </a:defRPr>
            </a:lvl2pPr>
            <a:lvl3pPr>
              <a:buClrTx/>
              <a:defRPr b="1">
                <a:solidFill>
                  <a:srgbClr val="9E3611"/>
                </a:solidFill>
              </a:defRPr>
            </a:lvl3pPr>
            <a:lvl4pPr>
              <a:buClrTx/>
              <a:defRPr b="1">
                <a:solidFill>
                  <a:srgbClr val="9E3611"/>
                </a:solidFill>
              </a:defRPr>
            </a:lvl4pPr>
            <a:lvl5pPr>
              <a:buClrTx/>
              <a:defRPr b="1">
                <a:solidFill>
                  <a:srgbClr val="9E3611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1" name="Shape 61"/>
          <p:cNvSpPr/>
          <p:nvPr>
            <p:ph type="body" sz="quarter" idx="13"/>
          </p:nvPr>
        </p:nvSpPr>
        <p:spPr>
          <a:xfrm>
            <a:off x="6364223" y="2048255"/>
            <a:ext cx="4754882" cy="640082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6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8303738" y="-1"/>
            <a:ext cx="3888261" cy="6858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86" name="Текст заголовка"/>
          <p:cNvSpPr txBox="1"/>
          <p:nvPr>
            <p:ph type="title"/>
          </p:nvPr>
        </p:nvSpPr>
        <p:spPr>
          <a:xfrm>
            <a:off x="8549640" y="685800"/>
            <a:ext cx="3200402" cy="1737362"/>
          </a:xfrm>
          <a:prstGeom prst="rect">
            <a:avLst/>
          </a:prstGeom>
        </p:spPr>
        <p:txBody>
          <a:bodyPr anchor="b"/>
          <a:lstStyle>
            <a:lvl1pPr>
              <a:defRPr b="1"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7" name="Уровень текста 1…"/>
          <p:cNvSpPr txBox="1"/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8" name="Shape 88"/>
          <p:cNvSpPr/>
          <p:nvPr>
            <p:ph type="body" sz="quarter" idx="13"/>
          </p:nvPr>
        </p:nvSpPr>
        <p:spPr>
          <a:xfrm>
            <a:off x="8549640" y="2423159"/>
            <a:ext cx="3200402" cy="329184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grpSp>
        <p:nvGrpSpPr>
          <p:cNvPr id="91" name="Group 91"/>
          <p:cNvGrpSpPr/>
          <p:nvPr/>
        </p:nvGrpSpPr>
        <p:grpSpPr>
          <a:xfrm>
            <a:off x="11401724" y="6229679"/>
            <a:ext cx="457203" cy="457203"/>
            <a:chOff x="0" y="0"/>
            <a:chExt cx="457201" cy="457201"/>
          </a:xfrm>
        </p:grpSpPr>
        <p:sp>
          <p:nvSpPr>
            <p:cNvPr id="89" name="Shape 89"/>
            <p:cNvSpPr/>
            <p:nvPr/>
          </p:nvSpPr>
          <p:spPr>
            <a:xfrm>
              <a:off x="0" y="0"/>
              <a:ext cx="457202" cy="457202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Rockwell Extra Bold"/>
                  <a:ea typeface="Rockwell Extra Bold"/>
                  <a:cs typeface="Rockwell Extra Bold"/>
                  <a:sym typeface="Rockwell Extra Bold"/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29193" y="29192"/>
              <a:ext cx="398817" cy="398819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9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8303738" y="-1"/>
            <a:ext cx="3888261" cy="6858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Rockwell"/>
                <a:ea typeface="Rockwell"/>
                <a:cs typeface="Rockwell"/>
                <a:sym typeface="Rockwell"/>
              </a:defRPr>
            </a:pPr>
          </a:p>
        </p:txBody>
      </p:sp>
      <p:sp>
        <p:nvSpPr>
          <p:cNvPr id="100" name="Текст заголовка"/>
          <p:cNvSpPr txBox="1"/>
          <p:nvPr>
            <p:ph type="title"/>
          </p:nvPr>
        </p:nvSpPr>
        <p:spPr>
          <a:xfrm>
            <a:off x="8549640" y="685800"/>
            <a:ext cx="3200402" cy="1737362"/>
          </a:xfrm>
          <a:prstGeom prst="rect">
            <a:avLst/>
          </a:prstGeom>
        </p:spPr>
        <p:txBody>
          <a:bodyPr anchor="b"/>
          <a:lstStyle>
            <a:lvl1pPr>
              <a:defRPr b="1"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1" name="Shape 101"/>
          <p:cNvSpPr/>
          <p:nvPr>
            <p:ph type="pic" idx="13"/>
          </p:nvPr>
        </p:nvSpPr>
        <p:spPr>
          <a:xfrm>
            <a:off x="0" y="0"/>
            <a:ext cx="8303740" cy="685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2" name="Уровень текста 1…"/>
          <p:cNvSpPr txBox="1"/>
          <p:nvPr>
            <p:ph type="body" sz="quarter" idx="1"/>
          </p:nvPr>
        </p:nvSpPr>
        <p:spPr>
          <a:xfrm>
            <a:off x="8549640" y="2423160"/>
            <a:ext cx="3200402" cy="32918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ClrTx/>
              <a:buSzTx/>
              <a:buNone/>
              <a:defRPr sz="1400">
                <a:solidFill>
                  <a:srgbClr val="9E3611"/>
                </a:solidFill>
              </a:defRPr>
            </a:lvl1pPr>
            <a:lvl2pPr marL="416559" indent="-142239">
              <a:lnSpc>
                <a:spcPct val="100000"/>
              </a:lnSpc>
              <a:spcBef>
                <a:spcPts val="1000"/>
              </a:spcBef>
              <a:buClrTx/>
              <a:defRPr sz="1400">
                <a:solidFill>
                  <a:srgbClr val="9E3611"/>
                </a:solidFill>
              </a:defRPr>
            </a:lvl2pPr>
            <a:lvl3pPr marL="708658" indent="-160019">
              <a:lnSpc>
                <a:spcPct val="100000"/>
              </a:lnSpc>
              <a:spcBef>
                <a:spcPts val="1000"/>
              </a:spcBef>
              <a:buClrTx/>
              <a:defRPr sz="1400">
                <a:solidFill>
                  <a:srgbClr val="9E3611"/>
                </a:solidFill>
              </a:defRPr>
            </a:lvl3pPr>
            <a:lvl4pPr marL="982978" indent="-160019">
              <a:lnSpc>
                <a:spcPct val="100000"/>
              </a:lnSpc>
              <a:spcBef>
                <a:spcPts val="1000"/>
              </a:spcBef>
              <a:buClrTx/>
              <a:defRPr sz="1400">
                <a:solidFill>
                  <a:srgbClr val="9E3611"/>
                </a:solidFill>
              </a:defRPr>
            </a:lvl4pPr>
            <a:lvl5pPr marL="1257300" indent="-160019">
              <a:lnSpc>
                <a:spcPct val="100000"/>
              </a:lnSpc>
              <a:spcBef>
                <a:spcPts val="1000"/>
              </a:spcBef>
              <a:buClrTx/>
              <a:defRPr sz="1400">
                <a:solidFill>
                  <a:srgbClr val="9E3611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grpSp>
        <p:nvGrpSpPr>
          <p:cNvPr id="105" name="Group 105"/>
          <p:cNvGrpSpPr/>
          <p:nvPr/>
        </p:nvGrpSpPr>
        <p:grpSpPr>
          <a:xfrm>
            <a:off x="11401724" y="6229679"/>
            <a:ext cx="457203" cy="457203"/>
            <a:chOff x="0" y="0"/>
            <a:chExt cx="457201" cy="457201"/>
          </a:xfrm>
        </p:grpSpPr>
        <p:sp>
          <p:nvSpPr>
            <p:cNvPr id="103" name="Shape 103"/>
            <p:cNvSpPr/>
            <p:nvPr/>
          </p:nvSpPr>
          <p:spPr>
            <a:xfrm>
              <a:off x="0" y="0"/>
              <a:ext cx="457202" cy="457202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Rockwell Extra Bold"/>
                  <a:ea typeface="Rockwell Extra Bold"/>
                  <a:cs typeface="Rockwell Extra Bold"/>
                  <a:sym typeface="Rockwell Extra Bold"/>
                </a:defRPr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29193" y="29192"/>
              <a:ext cx="398817" cy="398819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10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401724" y="6229679"/>
            <a:ext cx="457203" cy="457203"/>
            <a:chOff x="0" y="0"/>
            <a:chExt cx="457201" cy="457201"/>
          </a:xfrm>
        </p:grpSpPr>
        <p:sp>
          <p:nvSpPr>
            <p:cNvPr id="2" name="Shape 2"/>
            <p:cNvSpPr/>
            <p:nvPr/>
          </p:nvSpPr>
          <p:spPr>
            <a:xfrm>
              <a:off x="0" y="0"/>
              <a:ext cx="457202" cy="457202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Rockwell Extra Bold"/>
                  <a:ea typeface="Rockwell Extra Bold"/>
                  <a:cs typeface="Rockwell Extra Bold"/>
                  <a:sym typeface="Rockwell Extra Bold"/>
                </a:defRPr>
              </a:pPr>
            </a:p>
          </p:txBody>
        </p:sp>
        <p:sp>
          <p:nvSpPr>
            <p:cNvPr id="3" name="Shape 3"/>
            <p:cNvSpPr/>
            <p:nvPr/>
          </p:nvSpPr>
          <p:spPr>
            <a:xfrm>
              <a:off x="29193" y="29192"/>
              <a:ext cx="398817" cy="398819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5" name="Текст заголовка"/>
          <p:cNvSpPr txBox="1"/>
          <p:nvPr>
            <p:ph type="title"/>
          </p:nvPr>
        </p:nvSpPr>
        <p:spPr>
          <a:xfrm>
            <a:off x="1069847" y="484630"/>
            <a:ext cx="10058401" cy="1609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6" name="Уровень текста 1…"/>
          <p:cNvSpPr txBox="1"/>
          <p:nvPr>
            <p:ph type="body" idx="1"/>
          </p:nvPr>
        </p:nvSpPr>
        <p:spPr>
          <a:xfrm>
            <a:off x="1069847" y="2121406"/>
            <a:ext cx="10058401" cy="40507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" name="Номер слайда"/>
          <p:cNvSpPr txBox="1"/>
          <p:nvPr>
            <p:ph type="sldNum" sz="quarter" idx="2"/>
          </p:nvPr>
        </p:nvSpPr>
        <p:spPr>
          <a:xfrm>
            <a:off x="11467106" y="6319474"/>
            <a:ext cx="328125" cy="271744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ctr">
              <a:defRPr b="1" sz="1400">
                <a:solidFill>
                  <a:srgbClr val="FFFFFF"/>
                </a:solidFill>
                <a:latin typeface="Rockwell Condensed"/>
                <a:ea typeface="Rockwell Condensed"/>
                <a:cs typeface="Rockwell Condensed"/>
                <a:sym typeface="Rockwell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9pPr>
    </p:titleStyle>
    <p:bodyStyle>
      <a:lvl1pPr marL="182879" marR="0" indent="-18287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Tx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1pPr>
      <a:lvl2pPr marL="477519" marR="0" indent="-203198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Tx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2pPr>
      <a:lvl3pPr marL="777238" marR="0" indent="-2286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Tx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3pPr>
      <a:lvl4pPr marL="1051558" marR="0" indent="-2286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Tx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4pPr>
      <a:lvl5pPr marL="1325880" marR="0" indent="-2286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Tx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5pPr>
      <a:lvl6pPr marL="1657150" marR="0" indent="-28575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Tx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6pPr>
      <a:lvl7pPr marL="1957148" marR="0" indent="-28575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Tx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7pPr>
      <a:lvl8pPr marL="2257150" marR="0" indent="-28575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Tx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8pPr>
      <a:lvl9pPr marL="2557148" marR="0" indent="-28575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Tx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8" y="-8959"/>
            <a:ext cx="13096976" cy="6875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 txBox="1"/>
          <p:nvPr>
            <p:ph type="title"/>
          </p:nvPr>
        </p:nvSpPr>
        <p:spPr>
          <a:xfrm>
            <a:off x="5039100" y="306563"/>
            <a:ext cx="2366018" cy="856702"/>
          </a:xfrm>
          <a:prstGeom prst="rect">
            <a:avLst/>
          </a:prstGeom>
        </p:spPr>
        <p:txBody>
          <a:bodyPr/>
          <a:lstStyle>
            <a:lvl1pPr algn="ctr" defTabSz="416051">
              <a:defRPr sz="4900"/>
            </a:lvl1pPr>
          </a:lstStyle>
          <a:p>
            <a:pPr/>
            <a:r>
              <a:t>React 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2209800" y="5306286"/>
            <a:ext cx="7772400" cy="72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ctr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Redux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Internal control</a:t>
            </a:r>
          </a:p>
        </p:txBody>
      </p:sp>
      <p:pic>
        <p:nvPicPr>
          <p:cNvPr id="180" name="image12.tif" descr="image1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0025" y="1710931"/>
            <a:ext cx="6718044" cy="4865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>
            <a:lvl1pPr defTabSz="886967">
              <a:defRPr sz="5200"/>
            </a:lvl1pPr>
          </a:lstStyle>
          <a:p>
            <a:pPr/>
            <a:r>
              <a:t>Internal control: action flow</a:t>
            </a:r>
          </a:p>
        </p:txBody>
      </p:sp>
      <p:pic>
        <p:nvPicPr>
          <p:cNvPr id="183" name="image13.tif" descr="image1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386" y="2093976"/>
            <a:ext cx="6895324" cy="4581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>
            <a:lvl1pPr defTabSz="632399">
              <a:defRPr sz="3731"/>
            </a:lvl1pPr>
          </a:lstStyle>
          <a:p>
            <a:pPr/>
            <a:r>
              <a:t>We are good boys, we are not mixing view with model, aren’t we</a:t>
            </a:r>
          </a:p>
        </p:txBody>
      </p:sp>
      <p:pic>
        <p:nvPicPr>
          <p:cNvPr id="186" name="image14.tif" descr="image1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8273" y="2195545"/>
            <a:ext cx="8761549" cy="4051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Generic system</a:t>
            </a:r>
          </a:p>
        </p:txBody>
      </p:sp>
      <p:pic>
        <p:nvPicPr>
          <p:cNvPr id="189" name="image15.tif" descr="image1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9847" y="2675135"/>
            <a:ext cx="10058401" cy="24389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Here is flux</a:t>
            </a:r>
          </a:p>
        </p:txBody>
      </p:sp>
      <p:pic>
        <p:nvPicPr>
          <p:cNvPr id="192" name="image16.tif" descr="image1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9847" y="2093976"/>
            <a:ext cx="10058401" cy="3990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195" name="Shape 195"/>
          <p:cNvSpPr txBox="1"/>
          <p:nvPr>
            <p:ph type="body" idx="1"/>
          </p:nvPr>
        </p:nvSpPr>
        <p:spPr>
          <a:xfrm>
            <a:off x="1069847" y="2121406"/>
            <a:ext cx="10058401" cy="4050794"/>
          </a:xfrm>
          <a:prstGeom prst="rect">
            <a:avLst/>
          </a:prstGeom>
        </p:spPr>
        <p:txBody>
          <a:bodyPr/>
          <a:lstStyle/>
          <a:p>
            <a:pPr/>
            <a:r>
              <a:t>Improved data consistency</a:t>
            </a:r>
          </a:p>
          <a:p>
            <a:pPr/>
            <a:r>
              <a:t>Easier to pinpoint root of a bug</a:t>
            </a:r>
          </a:p>
          <a:p>
            <a:pPr/>
            <a:r>
              <a:t>Easy to test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17.tif" descr="image1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4071" y="334907"/>
            <a:ext cx="8154957" cy="6145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Redux</a:t>
            </a:r>
          </a:p>
        </p:txBody>
      </p:sp>
      <p:pic>
        <p:nvPicPr>
          <p:cNvPr id="200" name="image18.tif" descr="image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4205" y="1582300"/>
            <a:ext cx="7949684" cy="52757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Single source of truth</a:t>
            </a:r>
          </a:p>
        </p:txBody>
      </p:sp>
      <p:pic>
        <p:nvPicPr>
          <p:cNvPr id="203" name="image19.tif" descr="image1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0136" y="1620141"/>
            <a:ext cx="8220273" cy="4997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State is read only</a:t>
            </a:r>
          </a:p>
        </p:txBody>
      </p:sp>
      <p:pic>
        <p:nvPicPr>
          <p:cNvPr id="206" name="image20.tif" descr="image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060" y="1748701"/>
            <a:ext cx="9227975" cy="45613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58" name="Shape 158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Root cause of complex architecture.</a:t>
            </a:r>
          </a:p>
          <a:p>
            <a:pPr/>
            <a:r>
              <a:t>Different approaches.</a:t>
            </a:r>
          </a:p>
          <a:p>
            <a:pPr/>
            <a:r>
              <a:t>Flux.</a:t>
            </a:r>
          </a:p>
          <a:p>
            <a:pPr/>
            <a:r>
              <a:t>Redux.</a:t>
            </a:r>
          </a:p>
          <a:p>
            <a:pPr/>
            <a:r>
              <a:t>Async redux.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Action creators</a:t>
            </a:r>
          </a:p>
        </p:txBody>
      </p:sp>
      <p:pic>
        <p:nvPicPr>
          <p:cNvPr id="209" name="image21.tif" descr="image2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3309" y="1817391"/>
            <a:ext cx="7051479" cy="4434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765108" y="484630"/>
            <a:ext cx="10907490" cy="1609348"/>
          </a:xfrm>
          <a:prstGeom prst="rect">
            <a:avLst/>
          </a:prstGeom>
        </p:spPr>
        <p:txBody>
          <a:bodyPr/>
          <a:lstStyle>
            <a:lvl1pPr defTabSz="886967">
              <a:defRPr sz="5200"/>
            </a:lvl1pPr>
          </a:lstStyle>
          <a:p>
            <a:pPr/>
            <a:r>
              <a:t>Changes are made with pure functions</a:t>
            </a:r>
          </a:p>
        </p:txBody>
      </p:sp>
      <p:pic>
        <p:nvPicPr>
          <p:cNvPr id="212" name="image22.tif" descr="image2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0767" y="1792627"/>
            <a:ext cx="8556174" cy="46688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23.tif" descr="image2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4252" y="1178508"/>
            <a:ext cx="3781814" cy="40513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Counter app (markup)</a:t>
            </a:r>
          </a:p>
        </p:txBody>
      </p:sp>
      <p:pic>
        <p:nvPicPr>
          <p:cNvPr id="217" name="image24.tif" descr="image2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3658" y="1788597"/>
            <a:ext cx="8770778" cy="48032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Counter app</a:t>
            </a:r>
          </a:p>
        </p:txBody>
      </p:sp>
      <p:pic>
        <p:nvPicPr>
          <p:cNvPr id="220" name="image25.tif" descr="image2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9851" y="1647288"/>
            <a:ext cx="6615406" cy="49960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Counter app</a:t>
            </a:r>
          </a:p>
        </p:txBody>
      </p:sp>
      <p:pic>
        <p:nvPicPr>
          <p:cNvPr id="223" name="image26.tif" descr="image2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4967" y="2120900"/>
            <a:ext cx="6908415" cy="405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Middleware</a:t>
            </a:r>
          </a:p>
        </p:txBody>
      </p:sp>
      <p:sp>
        <p:nvSpPr>
          <p:cNvPr id="226" name="Shape 226"/>
          <p:cNvSpPr txBox="1"/>
          <p:nvPr>
            <p:ph type="body" idx="1"/>
          </p:nvPr>
        </p:nvSpPr>
        <p:spPr>
          <a:xfrm>
            <a:off x="1069847" y="2121406"/>
            <a:ext cx="10058401" cy="4050794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Logging</a:t>
            </a:r>
          </a:p>
          <a:p>
            <a:pPr/>
            <a:r>
              <a:t>Crash reporting</a:t>
            </a:r>
          </a:p>
          <a:p>
            <a:pPr/>
            <a:r>
              <a:t>Talking to an asynchronous API</a:t>
            </a:r>
          </a:p>
          <a:p>
            <a:pPr/>
            <a:r>
              <a:t>Routing</a:t>
            </a:r>
          </a:p>
        </p:txBody>
      </p:sp>
      <p:pic>
        <p:nvPicPr>
          <p:cNvPr id="227" name="image27.tif" descr="image2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9847" y="1999861"/>
            <a:ext cx="10058401" cy="1631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Async actions</a:t>
            </a:r>
          </a:p>
        </p:txBody>
      </p:sp>
      <p:pic>
        <p:nvPicPr>
          <p:cNvPr id="230" name="image28.tif" descr="image2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2219" y="1733388"/>
            <a:ext cx="8033658" cy="45925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Why should I use redux</a:t>
            </a:r>
          </a:p>
        </p:txBody>
      </p:sp>
      <p:sp>
        <p:nvSpPr>
          <p:cNvPr id="233" name="Shape 233"/>
          <p:cNvSpPr txBox="1"/>
          <p:nvPr>
            <p:ph type="body" idx="1"/>
          </p:nvPr>
        </p:nvSpPr>
        <p:spPr>
          <a:xfrm>
            <a:off x="1069847" y="2121406"/>
            <a:ext cx="10058401" cy="4050794"/>
          </a:xfrm>
          <a:prstGeom prst="rect">
            <a:avLst/>
          </a:prstGeom>
        </p:spPr>
        <p:txBody>
          <a:bodyPr/>
          <a:lstStyle/>
          <a:p>
            <a:pPr/>
            <a:r>
              <a:t>Flux like solution</a:t>
            </a:r>
          </a:p>
          <a:p>
            <a:pPr/>
            <a:r>
              <a:t>It is maintained by facebook</a:t>
            </a:r>
          </a:p>
          <a:p>
            <a:pPr/>
            <a:r>
              <a:t>It is tiny (2kB, including dependencies)</a:t>
            </a:r>
          </a:p>
          <a:p>
            <a:pPr/>
            <a:r>
              <a:t>Easy to test</a:t>
            </a:r>
          </a:p>
          <a:p>
            <a:pPr/>
            <a:r>
              <a:t>Documentation</a:t>
            </a:r>
          </a:p>
          <a:p>
            <a:pPr/>
            <a:r>
              <a:t>It has great community</a:t>
            </a:r>
          </a:p>
          <a:p>
            <a:pPr/>
            <a:r>
              <a:t>Believe 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Community</a:t>
            </a:r>
          </a:p>
        </p:txBody>
      </p:sp>
      <p:pic>
        <p:nvPicPr>
          <p:cNvPr id="236" name="image29.tif" descr="image2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4205" y="1568671"/>
            <a:ext cx="7949684" cy="49949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5.tif" descr="image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876" y="638627"/>
            <a:ext cx="11327363" cy="542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Chat</a:t>
            </a:r>
          </a:p>
        </p:txBody>
      </p:sp>
      <p:pic>
        <p:nvPicPr>
          <p:cNvPr id="163" name="image6.tif" descr="image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2301" y="1687083"/>
            <a:ext cx="8593495" cy="48878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Chat with counter</a:t>
            </a:r>
          </a:p>
        </p:txBody>
      </p:sp>
      <p:pic>
        <p:nvPicPr>
          <p:cNvPr id="166" name="image7.tif" descr="image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6928" y="1803655"/>
            <a:ext cx="7604239" cy="46555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What about this?</a:t>
            </a:r>
          </a:p>
        </p:txBody>
      </p:sp>
      <p:pic>
        <p:nvPicPr>
          <p:cNvPr id="169" name="image8.tif" descr="image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9550" y="1577138"/>
            <a:ext cx="8668140" cy="4914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>
            <a:lvl1pPr defTabSz="886967">
              <a:defRPr sz="5200"/>
            </a:lvl1pPr>
          </a:lstStyle>
          <a:p>
            <a:pPr/>
            <a:r>
              <a:t>Chat, threads and counter</a:t>
            </a:r>
          </a:p>
        </p:txBody>
      </p:sp>
      <p:pic>
        <p:nvPicPr>
          <p:cNvPr id="172" name="image9.tif" descr="image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1631" y="1614368"/>
            <a:ext cx="8574835" cy="4944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10.tif" descr="image1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980" y="495120"/>
            <a:ext cx="10500029" cy="58916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1069847" y="484630"/>
            <a:ext cx="10058401" cy="1609348"/>
          </a:xfrm>
          <a:prstGeom prst="rect">
            <a:avLst/>
          </a:prstGeom>
        </p:spPr>
        <p:txBody>
          <a:bodyPr/>
          <a:lstStyle/>
          <a:p>
            <a:pPr/>
            <a:r>
              <a:t>External control</a:t>
            </a:r>
          </a:p>
        </p:txBody>
      </p:sp>
      <p:pic>
        <p:nvPicPr>
          <p:cNvPr id="177" name="image11.tif" descr="image1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3322" y="2120900"/>
            <a:ext cx="7991706" cy="405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000FF"/>
      </a:hlink>
      <a:folHlink>
        <a:srgbClr val="FF00FF"/>
      </a:folHlink>
    </a:clrScheme>
    <a:fontScheme name="Wood Typ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ood Typ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000FF"/>
      </a:hlink>
      <a:folHlink>
        <a:srgbClr val="FF00FF"/>
      </a:folHlink>
    </a:clrScheme>
    <a:fontScheme name="Wood Typ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Wood Typ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